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5" r:id="rId3"/>
    <p:sldMasterId id="2147483871" r:id="rId4"/>
  </p:sldMasterIdLst>
  <p:notesMasterIdLst>
    <p:notesMasterId r:id="rId19"/>
  </p:notesMasterIdLst>
  <p:sldIdLst>
    <p:sldId id="325" r:id="rId5"/>
    <p:sldId id="308" r:id="rId6"/>
    <p:sldId id="286" r:id="rId7"/>
    <p:sldId id="293" r:id="rId8"/>
    <p:sldId id="323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5" r:id="rId17"/>
    <p:sldId id="324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PT Sans" panose="020B0604020202020204" charset="0"/>
      <p:regular r:id="rId22"/>
      <p:bold r:id="rId23"/>
      <p:italic r:id="rId24"/>
      <p:boldItalic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8C3A92"/>
    <a:srgbClr val="AAE0F9"/>
    <a:srgbClr val="B88FC1"/>
    <a:srgbClr val="853385"/>
    <a:srgbClr val="FFF79A"/>
    <a:srgbClr val="E0A0DD"/>
    <a:srgbClr val="00B0F2"/>
    <a:srgbClr val="AEE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87013" autoAdjust="0"/>
  </p:normalViewPr>
  <p:slideViewPr>
    <p:cSldViewPr snapToGrid="0">
      <p:cViewPr varScale="1">
        <p:scale>
          <a:sx n="74" d="100"/>
          <a:sy n="74" d="100"/>
        </p:scale>
        <p:origin x="49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6EF85-341C-4175-AFD8-D36DDBA9867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AC653-4E8F-4051-AE6D-5893348FB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5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9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AC653-4E8F-4051-AE6D-5893348FB3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0602B-C0D2-4D4C-8B0C-FFE7742AE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5756AA-C31E-44FA-9B05-18BB8F345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8613FF-B431-464B-B2A4-B65C2AAB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E4387-2BA2-4E16-AED2-D4BDCE79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708DC1-F0D8-41F0-8026-232EE7DD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9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9A8BC-CC6E-4D4C-9F60-CE6A2C89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95D1AC-FF25-4776-86C3-137A7552E5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CA572B-C10C-480F-BB94-6C161E618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51F141-281C-4FC2-9C51-CD8E3335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5CE183-09EB-43CD-8AE9-13EDF2DB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469595-877C-4009-A842-5BB3BA21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321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15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46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67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22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99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42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251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50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15989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1BE64-5FD1-4662-91BB-27B4D688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C74D6C-DB8E-4AC6-A95E-C2E1048A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DF483F-8CD2-4D34-92BE-46BAD9338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888051-F74F-4830-8C1E-70D582C1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A15D05-1332-4328-B68D-CCE26391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4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870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697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536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1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34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49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2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43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193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7F817E-84C0-4F34-8167-BE3F812CE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8A8141-368C-4B61-9F92-8808D7A0D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AFD3B-4CEB-4ED6-B887-53A198D9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60BE0-B733-4278-9C64-6F185CB60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0A50F2-62EE-4B67-A6E8-731EA235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29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8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58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6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98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0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3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5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94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6496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1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8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8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8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4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2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4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5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5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7096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62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56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40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3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2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8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084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6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0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447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189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21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7715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738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5686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667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349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8618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540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6819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91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8107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563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593125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2970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1009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34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325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401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87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3C9BB-EA25-4FCA-87F0-8075E5B7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39B760-9D70-4EDF-892E-E38D5DE8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5C2E6C-53E2-4F23-94E5-9558B62C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EE3A30-F5DC-45D6-B60A-22B01392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3281ED-5F69-4B74-9D62-B42D817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6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419833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3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9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0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73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65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6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B3C9BB-EA25-4FCA-87F0-8075E5B72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39B760-9D70-4EDF-892E-E38D5DE83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5C2E6C-53E2-4F23-94E5-9558B62C8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EE3A30-F5DC-45D6-B60A-22B01392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3281ED-5F69-4B74-9D62-B42D817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7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37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8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9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9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99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7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89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8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8D46F-C775-4D17-A272-2CE5F46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11BBE9-341D-4E27-8737-FAE434B41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22B0EE-316B-4215-B513-C70EAA3C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BC5D8B-555B-450A-AD52-BB06299D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C8963-3960-4A5F-B1FA-60EA5E76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30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0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4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5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5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63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31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70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79025-2D30-4EBA-863D-810F0C07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C13FBD-FAC8-4827-BDA9-438904E47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47A340-6669-448B-8C11-CFD67547C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70D228-44B7-4484-B77F-D1A45AA7D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9D0D57-4AB7-47B9-AB8D-076D4FF1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6C4C52-49F3-4534-8884-F61BF672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55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0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58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461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327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51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7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46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65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53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9E37D-9E1F-4AB1-AD01-A237AE0B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9978E-2540-4C06-B125-322426C2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46B011-4306-47EA-8FFD-44CB0368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DFFE80-CEB6-4D87-AAEA-1EC155B6C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EA8F71-04A1-4CCD-9453-A59272B7F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813D6-DDF2-426F-BADA-6B68731B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12DC46-F669-49AF-80BB-8AB6F7AD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17C9F7-A0A6-49FF-8F85-9E14D7C0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2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6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9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6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77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0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3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3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3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0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6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54FD7-9ACA-4037-A51C-E31C4365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6CD683-48F3-49F1-B246-D6840550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313DB7-2C0C-417B-B3AD-8BD5102B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03C5AC-4C25-475D-BC85-90B8BB9E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6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8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9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1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631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1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3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0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705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A94674A-C2B1-4F9E-80A9-F119886D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71A74B-DB88-40D1-AC6B-0294F1E9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E4526D-6D01-45BF-B51D-C377B912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40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36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5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2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9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0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2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0CF35-01CE-482D-BC85-8C8E86CFA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D3D0A-64F1-4720-AE9E-239C21BF3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3E9F2E-67E4-437D-BFE3-DE476E72B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5481DB-D4BD-43FF-BE2A-20779DC52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79476A-2799-437B-AF74-AE3B0D6B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84FFA9-8976-4651-BA84-EF1A3AE6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36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6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0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7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2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3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1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87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322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4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slideLayout" Target="../slideLayouts/slideLayout154.xml"/><Relationship Id="rId47" Type="http://schemas.openxmlformats.org/officeDocument/2006/relationships/slideLayout" Target="../slideLayouts/slideLayout159.xml"/><Relationship Id="rId50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46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53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45" Type="http://schemas.openxmlformats.org/officeDocument/2006/relationships/slideLayout" Target="../slideLayouts/slideLayout157.xml"/><Relationship Id="rId53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4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4" Type="http://schemas.openxmlformats.org/officeDocument/2006/relationships/slideLayout" Target="../slideLayouts/slideLayout156.xml"/><Relationship Id="rId52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slideLayout" Target="../slideLayouts/slideLayout155.xml"/><Relationship Id="rId48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20.xml"/><Relationship Id="rId51" Type="http://schemas.openxmlformats.org/officeDocument/2006/relationships/slideLayout" Target="../slideLayouts/slideLayout1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6BE927-BFA4-4660-BFDC-01183B30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5CC980-446F-4A09-A5B3-14835592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8D19-2F20-42A0-ACE6-6FA592ECA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881E-0B26-47AC-9F52-235F127136B8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8F368-AB17-4CF2-905A-6F4514B8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AD40B4-9972-4EC7-B7E1-0BE8DEB5D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A9A9A-57A9-49CC-8832-DA152FBC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9A7-6778-439B-82AA-661D63419A13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1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2" r:id="rId12"/>
    <p:sldLayoutId id="2147483761" r:id="rId13"/>
    <p:sldLayoutId id="2147483760" r:id="rId14"/>
    <p:sldLayoutId id="2147483759" r:id="rId15"/>
    <p:sldLayoutId id="2147483704" r:id="rId16"/>
    <p:sldLayoutId id="2147483703" r:id="rId17"/>
    <p:sldLayoutId id="2147483702" r:id="rId18"/>
    <p:sldLayoutId id="2147483701" r:id="rId19"/>
    <p:sldLayoutId id="2147483700" r:id="rId20"/>
    <p:sldLayoutId id="2147483699" r:id="rId21"/>
    <p:sldLayoutId id="2147483698" r:id="rId22"/>
    <p:sldLayoutId id="2147483697" r:id="rId23"/>
    <p:sldLayoutId id="2147483696" r:id="rId24"/>
    <p:sldLayoutId id="2147483695" r:id="rId25"/>
    <p:sldLayoutId id="2147483694" r:id="rId26"/>
    <p:sldLayoutId id="2147483693" r:id="rId27"/>
    <p:sldLayoutId id="2147483692" r:id="rId28"/>
    <p:sldLayoutId id="2147483690" r:id="rId29"/>
    <p:sldLayoutId id="2147483689" r:id="rId30"/>
    <p:sldLayoutId id="2147483688" r:id="rId31"/>
    <p:sldLayoutId id="2147483687" r:id="rId32"/>
    <p:sldLayoutId id="2147483686" r:id="rId33"/>
    <p:sldLayoutId id="2147483685" r:id="rId34"/>
    <p:sldLayoutId id="2147483684" r:id="rId35"/>
    <p:sldLayoutId id="2147483683" r:id="rId36"/>
    <p:sldLayoutId id="2147483682" r:id="rId37"/>
    <p:sldLayoutId id="2147483681" r:id="rId38"/>
    <p:sldLayoutId id="2147483672" r:id="rId39"/>
    <p:sldLayoutId id="2147483673" r:id="rId40"/>
    <p:sldLayoutId id="2147483674" r:id="rId41"/>
    <p:sldLayoutId id="2147483675" r:id="rId42"/>
    <p:sldLayoutId id="2147483676" r:id="rId43"/>
    <p:sldLayoutId id="2147483677" r:id="rId44"/>
    <p:sldLayoutId id="2147483678" r:id="rId45"/>
    <p:sldLayoutId id="2147483679" r:id="rId46"/>
    <p:sldLayoutId id="2147483680" r:id="rId47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8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3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903" r:id="rId32"/>
    <p:sldLayoutId id="2147483904" r:id="rId33"/>
    <p:sldLayoutId id="2147483905" r:id="rId34"/>
    <p:sldLayoutId id="2147483906" r:id="rId35"/>
    <p:sldLayoutId id="2147483907" r:id="rId36"/>
    <p:sldLayoutId id="2147483908" r:id="rId37"/>
    <p:sldLayoutId id="2147483909" r:id="rId38"/>
    <p:sldLayoutId id="2147483910" r:id="rId39"/>
    <p:sldLayoutId id="2147483911" r:id="rId40"/>
    <p:sldLayoutId id="2147483912" r:id="rId41"/>
    <p:sldLayoutId id="2147483913" r:id="rId42"/>
    <p:sldLayoutId id="2147483914" r:id="rId43"/>
    <p:sldLayoutId id="2147483915" r:id="rId44"/>
    <p:sldLayoutId id="2147483916" r:id="rId45"/>
    <p:sldLayoutId id="2147483917" r:id="rId46"/>
    <p:sldLayoutId id="2147483918" r:id="rId47"/>
    <p:sldLayoutId id="2147483919" r:id="rId48"/>
    <p:sldLayoutId id="2147483920" r:id="rId49"/>
    <p:sldLayoutId id="2147483921" r:id="rId50"/>
    <p:sldLayoutId id="2147483922" r:id="rId51"/>
    <p:sldLayoutId id="2147483923" r:id="rId52"/>
    <p:sldLayoutId id="2147483924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>
            <a:extLst>
              <a:ext uri="{FF2B5EF4-FFF2-40B4-BE49-F238E27FC236}">
                <a16:creationId xmlns="" xmlns:a16="http://schemas.microsoft.com/office/drawing/2014/main" id="{0AA582E7-F379-4745-ABB3-BF519BE21F0C}"/>
              </a:ext>
            </a:extLst>
          </p:cNvPr>
          <p:cNvSpPr txBox="1"/>
          <p:nvPr/>
        </p:nvSpPr>
        <p:spPr>
          <a:xfrm>
            <a:off x="2443387" y="2301671"/>
            <a:ext cx="798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30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12 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2021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3679A1-F4D2-4FC4-85C3-29F30A65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650" y="2948002"/>
            <a:ext cx="1925650" cy="967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289769-838B-4462-AF18-8A149C190941}"/>
              </a:ext>
            </a:extLst>
          </p:cNvPr>
          <p:cNvSpPr txBox="1"/>
          <p:nvPr/>
        </p:nvSpPr>
        <p:spPr>
          <a:xfrm>
            <a:off x="3912984" y="3730511"/>
            <a:ext cx="5042444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4677" y="399880"/>
            <a:ext cx="77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3</a:t>
            </a:r>
            <a:endParaRPr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79FD38B1-9D9E-4C8A-B444-CB686C0D4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9" b="66750"/>
          <a:stretch/>
        </p:blipFill>
        <p:spPr bwMode="auto">
          <a:xfrm>
            <a:off x="317621" y="1405170"/>
            <a:ext cx="5243097" cy="356056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1B60B66-B25C-47D3-A741-0E942668D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8" t="5013" r="-1469" b="61737"/>
          <a:stretch/>
        </p:blipFill>
        <p:spPr bwMode="auto">
          <a:xfrm>
            <a:off x="6631283" y="1512629"/>
            <a:ext cx="4659569" cy="31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26A6E4-96FA-4794-BC03-8DB6DF3AE051}"/>
              </a:ext>
            </a:extLst>
          </p:cNvPr>
          <p:cNvSpPr txBox="1"/>
          <p:nvPr/>
        </p:nvSpPr>
        <p:spPr>
          <a:xfrm>
            <a:off x="6811087" y="4745206"/>
            <a:ext cx="429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4677" y="399880"/>
            <a:ext cx="77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3</a:t>
            </a:r>
            <a:endParaRPr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525A08F-28EA-44DA-B40B-F15609A13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" t="34808" r="49272" b="31942"/>
          <a:stretch/>
        </p:blipFill>
        <p:spPr bwMode="auto">
          <a:xfrm>
            <a:off x="485253" y="1512629"/>
            <a:ext cx="4095353" cy="2781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D6F06C9-D215-488F-A0F6-26698F7B3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1" t="38604" r="441" b="36656"/>
          <a:stretch/>
        </p:blipFill>
        <p:spPr bwMode="auto">
          <a:xfrm>
            <a:off x="6792242" y="1512629"/>
            <a:ext cx="4604842" cy="2622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9CBB74-3191-45F1-B3A6-58436FFD9D09}"/>
              </a:ext>
            </a:extLst>
          </p:cNvPr>
          <p:cNvSpPr txBox="1"/>
          <p:nvPr/>
        </p:nvSpPr>
        <p:spPr>
          <a:xfrm>
            <a:off x="220641" y="4307084"/>
            <a:ext cx="43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AC4D33-8DD6-4C49-8081-ACF16BDF65A4}"/>
              </a:ext>
            </a:extLst>
          </p:cNvPr>
          <p:cNvSpPr txBox="1"/>
          <p:nvPr/>
        </p:nvSpPr>
        <p:spPr>
          <a:xfrm>
            <a:off x="7037119" y="4293768"/>
            <a:ext cx="435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4677" y="399880"/>
            <a:ext cx="77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3</a:t>
            </a:r>
            <a:endParaRPr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525A08F-28EA-44DA-B40B-F15609A13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66800" r="48582" b="-50"/>
          <a:stretch/>
        </p:blipFill>
        <p:spPr bwMode="auto">
          <a:xfrm>
            <a:off x="628084" y="1512629"/>
            <a:ext cx="4095353" cy="2781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E05E603-CC4A-489D-BDE2-FFADEEAA5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9" t="65052" r="2050" b="1698"/>
          <a:stretch/>
        </p:blipFill>
        <p:spPr bwMode="auto">
          <a:xfrm>
            <a:off x="6354566" y="1512629"/>
            <a:ext cx="4095353" cy="2781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05C8D4-3F63-4C84-882F-FD2D95D450C9}"/>
              </a:ext>
            </a:extLst>
          </p:cNvPr>
          <p:cNvSpPr txBox="1"/>
          <p:nvPr/>
        </p:nvSpPr>
        <p:spPr>
          <a:xfrm>
            <a:off x="95246" y="4547438"/>
            <a:ext cx="5161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709A53-04A3-477B-84BB-63FE5480CDDB}"/>
              </a:ext>
            </a:extLst>
          </p:cNvPr>
          <p:cNvSpPr txBox="1"/>
          <p:nvPr/>
        </p:nvSpPr>
        <p:spPr>
          <a:xfrm>
            <a:off x="5799258" y="4547438"/>
            <a:ext cx="5205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5221356" y="-5221357"/>
            <a:ext cx="1749288" cy="12192003"/>
            <a:chOff x="1236832" y="-1627649"/>
            <a:chExt cx="1933754" cy="7271874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246604" y="1136207"/>
              <a:ext cx="7181045" cy="1653334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3605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332717" y="399880"/>
            <a:ext cx="1158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410" name="Picture 5">
            <a:extLst>
              <a:ext uri="{FF2B5EF4-FFF2-40B4-BE49-F238E27FC236}">
                <a16:creationId xmlns:a16="http://schemas.microsoft.com/office/drawing/2014/main" xmlns="" id="{8A80F3F3-C3CE-4F0E-A1CE-B18D71371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44"/>
          <a:stretch/>
        </p:blipFill>
        <p:spPr bwMode="auto">
          <a:xfrm>
            <a:off x="332717" y="2410033"/>
            <a:ext cx="2637433" cy="2963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8A80F3F3-C3CE-4F0E-A1CE-B18D71371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7" r="44847"/>
          <a:stretch/>
        </p:blipFill>
        <p:spPr bwMode="auto">
          <a:xfrm>
            <a:off x="3286517" y="2410033"/>
            <a:ext cx="2637433" cy="2963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A80F3F3-C3CE-4F0E-A1CE-B18D71371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7" r="20817"/>
          <a:stretch/>
        </p:blipFill>
        <p:spPr bwMode="auto">
          <a:xfrm>
            <a:off x="6240317" y="2410033"/>
            <a:ext cx="2637433" cy="2963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8A80F3F3-C3CE-4F0E-A1CE-B18D71371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6" r="-114"/>
          <a:stretch/>
        </p:blipFill>
        <p:spPr bwMode="auto">
          <a:xfrm>
            <a:off x="9194117" y="2410033"/>
            <a:ext cx="2443701" cy="2963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5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E7FCCCD3-CB55-4C2A-972E-6E9013B6210D}"/>
              </a:ext>
            </a:extLst>
          </p:cNvPr>
          <p:cNvSpPr/>
          <p:nvPr/>
        </p:nvSpPr>
        <p:spPr>
          <a:xfrm>
            <a:off x="789709" y="-1662545"/>
            <a:ext cx="10210800" cy="6553200"/>
          </a:xfrm>
          <a:custGeom>
            <a:avLst/>
            <a:gdLst>
              <a:gd name="connsiteX0" fmla="*/ 0 w 10210800"/>
              <a:gd name="connsiteY0" fmla="*/ 3276600 h 6553200"/>
              <a:gd name="connsiteX1" fmla="*/ 5105400 w 10210800"/>
              <a:gd name="connsiteY1" fmla="*/ 0 h 6553200"/>
              <a:gd name="connsiteX2" fmla="*/ 10210800 w 10210800"/>
              <a:gd name="connsiteY2" fmla="*/ 3276600 h 6553200"/>
              <a:gd name="connsiteX3" fmla="*/ 5105400 w 10210800"/>
              <a:gd name="connsiteY3" fmla="*/ 6553200 h 6553200"/>
              <a:gd name="connsiteX4" fmla="*/ 0 w 10210800"/>
              <a:gd name="connsiteY4" fmla="*/ 3276600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0800" h="6553200" fill="none" extrusionOk="0">
                <a:moveTo>
                  <a:pt x="0" y="3276600"/>
                </a:moveTo>
                <a:cubicBezTo>
                  <a:pt x="357470" y="1075419"/>
                  <a:pt x="2088473" y="457652"/>
                  <a:pt x="5105400" y="0"/>
                </a:cubicBezTo>
                <a:cubicBezTo>
                  <a:pt x="7724332" y="39391"/>
                  <a:pt x="10330980" y="1191131"/>
                  <a:pt x="10210800" y="3276600"/>
                </a:cubicBezTo>
                <a:cubicBezTo>
                  <a:pt x="9985975" y="4796704"/>
                  <a:pt x="7655746" y="6747757"/>
                  <a:pt x="5105400" y="6553200"/>
                </a:cubicBezTo>
                <a:cubicBezTo>
                  <a:pt x="2338358" y="6738712"/>
                  <a:pt x="-58526" y="5074654"/>
                  <a:pt x="0" y="3276600"/>
                </a:cubicBezTo>
                <a:close/>
              </a:path>
              <a:path w="10210800" h="6553200" stroke="0" extrusionOk="0">
                <a:moveTo>
                  <a:pt x="0" y="3276600"/>
                </a:moveTo>
                <a:cubicBezTo>
                  <a:pt x="-20676" y="1326896"/>
                  <a:pt x="1834016" y="-158457"/>
                  <a:pt x="5105400" y="0"/>
                </a:cubicBezTo>
                <a:cubicBezTo>
                  <a:pt x="7825106" y="-43658"/>
                  <a:pt x="10108186" y="1650985"/>
                  <a:pt x="10210800" y="3276600"/>
                </a:cubicBezTo>
                <a:cubicBezTo>
                  <a:pt x="10680360" y="5162561"/>
                  <a:pt x="8362478" y="6083626"/>
                  <a:pt x="5105400" y="6553200"/>
                </a:cubicBezTo>
                <a:cubicBezTo>
                  <a:pt x="2222252" y="6684188"/>
                  <a:pt x="-311433" y="5378043"/>
                  <a:pt x="0" y="3276600"/>
                </a:cubicBezTo>
                <a:close/>
              </a:path>
            </a:pathLst>
          </a:custGeom>
          <a:ln w="38100"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25745372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C9E6A444-219C-4725-AEA0-5172834D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48" y="3505200"/>
            <a:ext cx="8358504" cy="626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C8904D-4AE1-402F-BCD5-6E3BB5A3D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17" y="333784"/>
            <a:ext cx="599898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9"/>
          <p:cNvSpPr/>
          <p:nvPr/>
        </p:nvSpPr>
        <p:spPr>
          <a:xfrm>
            <a:off x="581512" y="820229"/>
            <a:ext cx="11182463" cy="1402650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1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>
              <a:defRPr/>
            </a:pPr>
            <a:r>
              <a:rPr lang="en-US" sz="3199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785035" y="1167611"/>
            <a:ext cx="752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2FA028A-0C8D-419F-9800-0E9EDC9DAC51}"/>
              </a:ext>
            </a:extLst>
          </p:cNvPr>
          <p:cNvGrpSpPr/>
          <p:nvPr/>
        </p:nvGrpSpPr>
        <p:grpSpPr>
          <a:xfrm>
            <a:off x="2513840" y="3453493"/>
            <a:ext cx="5777947" cy="1138773"/>
            <a:chOff x="2862467" y="1922479"/>
            <a:chExt cx="5777947" cy="1138773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641A9301-6DA7-46F9-85E3-F0AA442CBCA2}"/>
                </a:ext>
              </a:extLst>
            </p:cNvPr>
            <p:cNvSpPr/>
            <p:nvPr/>
          </p:nvSpPr>
          <p:spPr>
            <a:xfrm flipH="1">
              <a:off x="2862467" y="1922479"/>
              <a:ext cx="5777947" cy="1138773"/>
            </a:xfrm>
            <a:prstGeom prst="wedgeRoundRectCallout">
              <a:avLst>
                <a:gd name="adj1" fmla="val -52255"/>
                <a:gd name="adj2" fmla="val 76990"/>
                <a:gd name="adj3" fmla="val 1666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3A1A380-96D5-4D94-8A8E-48932B19FD13}"/>
                </a:ext>
              </a:extLst>
            </p:cNvPr>
            <p:cNvSpPr txBox="1"/>
            <p:nvPr/>
          </p:nvSpPr>
          <p:spPr>
            <a:xfrm>
              <a:off x="2862467" y="2112000"/>
              <a:ext cx="565867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3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6">
            <a:extLst>
              <a:ext uri="{FF2B5EF4-FFF2-40B4-BE49-F238E27FC236}">
                <a16:creationId xmlns:a16="http://schemas.microsoft.com/office/drawing/2014/main" xmlns="" id="{D448F7A6-3B79-4A33-8ACD-FF61EC68179A}"/>
              </a:ext>
            </a:extLst>
          </p:cNvPr>
          <p:cNvSpPr/>
          <p:nvPr/>
        </p:nvSpPr>
        <p:spPr>
          <a:xfrm>
            <a:off x="1681468" y="346984"/>
            <a:ext cx="4869802" cy="826347"/>
          </a:xfrm>
          <a:prstGeom prst="homePlate">
            <a:avLst/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algn="ctr" defTabSz="609402"/>
            <a:endParaRPr lang="en-US" sz="3199" kern="0" dirty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450062" y="390867"/>
            <a:ext cx="501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DCD2378E-89C2-4AE7-AC37-2F2370AE5CBD}"/>
              </a:ext>
            </a:extLst>
          </p:cNvPr>
          <p:cNvSpPr/>
          <p:nvPr/>
        </p:nvSpPr>
        <p:spPr>
          <a:xfrm>
            <a:off x="8319819" y="6003786"/>
            <a:ext cx="1504664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xmlns="" id="{70A240B2-DAA8-4F14-9C54-08AF945D976A}"/>
              </a:ext>
            </a:extLst>
          </p:cNvPr>
          <p:cNvSpPr/>
          <p:nvPr/>
        </p:nvSpPr>
        <p:spPr>
          <a:xfrm>
            <a:off x="2764881" y="6003786"/>
            <a:ext cx="1645580" cy="4381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8" y="1455313"/>
            <a:ext cx="4223580" cy="4412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85" y="1455313"/>
            <a:ext cx="4672885" cy="44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450" y="2267585"/>
            <a:ext cx="9308465" cy="23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4677" y="399880"/>
            <a:ext cx="77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FBE720A4-8443-4C2D-A1D7-98EC7FFE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47" y="1733550"/>
            <a:ext cx="9949018" cy="4182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48322" y="3824745"/>
            <a:ext cx="4432516" cy="2929180"/>
            <a:chOff x="7129222" y="3556861"/>
            <a:chExt cx="4432516" cy="29291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646" b="54297" l="50293" r="74890"/>
                      </a14:imgEffect>
                    </a14:imgLayer>
                  </a14:imgProps>
                </a:ext>
              </a:extLst>
            </a:blip>
            <a:srcRect l="50491" t="28198" r="25144" b="44099"/>
            <a:stretch/>
          </p:blipFill>
          <p:spPr>
            <a:xfrm>
              <a:off x="7129222" y="3556861"/>
              <a:ext cx="4432516" cy="2929180"/>
            </a:xfrm>
            <a:prstGeom prst="round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7253206" y="5083445"/>
              <a:ext cx="4060554" cy="112362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giúp mẹ nấu ăn lúc </a:t>
              </a:r>
              <a:r>
                <a:rPr lang="vi-VN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giờ</a:t>
              </a:r>
              <a:r>
                <a:rPr lang="vi-VN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6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4677" y="399880"/>
            <a:ext cx="77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F1747F-9CFA-4BF4-AEC0-80715B9947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0" t="32455" r="16165" b="22692"/>
          <a:stretch/>
        </p:blipFill>
        <p:spPr>
          <a:xfrm>
            <a:off x="887462" y="1292227"/>
            <a:ext cx="9823591" cy="3074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2B32D9-795A-42D9-B8CB-86EBEC528861}"/>
              </a:ext>
            </a:extLst>
          </p:cNvPr>
          <p:cNvSpPr txBox="1"/>
          <p:nvPr/>
        </p:nvSpPr>
        <p:spPr>
          <a:xfrm>
            <a:off x="747721" y="4625051"/>
            <a:ext cx="354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C204AB-38CC-4E7C-963A-62468BA0BE7B}"/>
              </a:ext>
            </a:extLst>
          </p:cNvPr>
          <p:cNvSpPr txBox="1"/>
          <p:nvPr/>
        </p:nvSpPr>
        <p:spPr>
          <a:xfrm>
            <a:off x="4155516" y="4638282"/>
            <a:ext cx="3547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DF9C2F-DF3B-47ED-9BA1-18564A2108FF}"/>
              </a:ext>
            </a:extLst>
          </p:cNvPr>
          <p:cNvSpPr txBox="1"/>
          <p:nvPr/>
        </p:nvSpPr>
        <p:spPr>
          <a:xfrm>
            <a:off x="7703051" y="4671402"/>
            <a:ext cx="3268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4677" y="399880"/>
            <a:ext cx="77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32E2AF-2666-4307-B0C2-A2E8B27F5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305" t="29555" r="11847" b="19019"/>
          <a:stretch/>
        </p:blipFill>
        <p:spPr>
          <a:xfrm>
            <a:off x="568252" y="1325495"/>
            <a:ext cx="10614992" cy="3525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7FA390-C544-4A8F-8A8E-536053D45478}"/>
              </a:ext>
            </a:extLst>
          </p:cNvPr>
          <p:cNvSpPr txBox="1"/>
          <p:nvPr/>
        </p:nvSpPr>
        <p:spPr>
          <a:xfrm>
            <a:off x="568252" y="4805592"/>
            <a:ext cx="3529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9C3572-61F5-4B0A-B2CE-121D390E4D97}"/>
              </a:ext>
            </a:extLst>
          </p:cNvPr>
          <p:cNvSpPr txBox="1"/>
          <p:nvPr/>
        </p:nvSpPr>
        <p:spPr>
          <a:xfrm>
            <a:off x="4331456" y="4850573"/>
            <a:ext cx="3529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0958D8-B607-4CE5-A0E5-D4D42C576AF0}"/>
              </a:ext>
            </a:extLst>
          </p:cNvPr>
          <p:cNvSpPr txBox="1"/>
          <p:nvPr/>
        </p:nvSpPr>
        <p:spPr>
          <a:xfrm>
            <a:off x="7887867" y="4850573"/>
            <a:ext cx="3268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 rot="5400000">
            <a:off x="4959750" y="-5171782"/>
            <a:ext cx="1258959" cy="11602523"/>
            <a:chOff x="1236832" y="-1627649"/>
            <a:chExt cx="1391719" cy="7450795"/>
          </a:xfrm>
        </p:grpSpPr>
        <p:sp>
          <p:nvSpPr>
            <p:cNvPr id="17" name="Rectangle 69"/>
            <p:cNvSpPr/>
            <p:nvPr/>
          </p:nvSpPr>
          <p:spPr>
            <a:xfrm rot="16200000">
              <a:off x="-1517622" y="1407224"/>
              <a:ext cx="7181045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0F9D3-C85D-4A98-B5D8-B983EFCAEC87}"/>
              </a:ext>
            </a:extLst>
          </p:cNvPr>
          <p:cNvSpPr txBox="1"/>
          <p:nvPr/>
        </p:nvSpPr>
        <p:spPr>
          <a:xfrm>
            <a:off x="1048141" y="416513"/>
            <a:ext cx="411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69;p13">
            <a:extLst>
              <a:ext uri="{FF2B5EF4-FFF2-40B4-BE49-F238E27FC236}">
                <a16:creationId xmlns:a16="http://schemas.microsoft.com/office/drawing/2014/main" xmlns="" id="{56953A8B-0AEB-4D75-AF20-C2210475993B}"/>
              </a:ext>
            </a:extLst>
          </p:cNvPr>
          <p:cNvSpPr/>
          <p:nvPr/>
        </p:nvSpPr>
        <p:spPr>
          <a:xfrm>
            <a:off x="628084" y="43314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731AF2-4D75-496D-879A-F7277AE1EE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608" t="29362" r="69457" b="30812"/>
          <a:stretch/>
        </p:blipFill>
        <p:spPr>
          <a:xfrm>
            <a:off x="450573" y="1512629"/>
            <a:ext cx="2186609" cy="2729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AD54E2-DBE1-4341-B62A-2BCF54850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6356" t="29362" r="38426" b="30812"/>
          <a:stretch/>
        </p:blipFill>
        <p:spPr>
          <a:xfrm>
            <a:off x="3917449" y="1541015"/>
            <a:ext cx="3074505" cy="2729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3C54FE-7DDD-4FD1-A054-33312F9A4E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999" t="29362" r="9783" b="30812"/>
          <a:stretch/>
        </p:blipFill>
        <p:spPr>
          <a:xfrm>
            <a:off x="8272221" y="1512629"/>
            <a:ext cx="3074505" cy="2729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A850F8-C18F-42F8-8E8C-F69CA318CF6F}"/>
              </a:ext>
            </a:extLst>
          </p:cNvPr>
          <p:cNvSpPr txBox="1"/>
          <p:nvPr/>
        </p:nvSpPr>
        <p:spPr>
          <a:xfrm>
            <a:off x="0" y="4373495"/>
            <a:ext cx="3268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1……..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7818FE-8CDD-4B13-B101-9F7106235CC4}"/>
              </a:ext>
            </a:extLst>
          </p:cNvPr>
          <p:cNvSpPr txBox="1"/>
          <p:nvPr/>
        </p:nvSpPr>
        <p:spPr>
          <a:xfrm>
            <a:off x="3820674" y="4350751"/>
            <a:ext cx="3268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1……..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6C74BD-6874-42C0-A6C2-5EBBD97BE7EE}"/>
              </a:ext>
            </a:extLst>
          </p:cNvPr>
          <p:cNvSpPr txBox="1"/>
          <p:nvPr/>
        </p:nvSpPr>
        <p:spPr>
          <a:xfrm>
            <a:off x="8078672" y="4350750"/>
            <a:ext cx="3268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1……..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D2AB7A-2703-4BDA-B3C6-CE71B0E3CC47}"/>
              </a:ext>
            </a:extLst>
          </p:cNvPr>
          <p:cNvSpPr txBox="1"/>
          <p:nvPr/>
        </p:nvSpPr>
        <p:spPr>
          <a:xfrm>
            <a:off x="1394936" y="4904748"/>
            <a:ext cx="187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34FCE5-3D48-4558-8AD4-6BEBE7FCEDE5}"/>
              </a:ext>
            </a:extLst>
          </p:cNvPr>
          <p:cNvSpPr txBox="1"/>
          <p:nvPr/>
        </p:nvSpPr>
        <p:spPr>
          <a:xfrm>
            <a:off x="4552386" y="4865326"/>
            <a:ext cx="187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5A316D-5650-4C07-A4D3-C75BC7E7402B}"/>
              </a:ext>
            </a:extLst>
          </p:cNvPr>
          <p:cNvSpPr txBox="1"/>
          <p:nvPr/>
        </p:nvSpPr>
        <p:spPr>
          <a:xfrm>
            <a:off x="9344466" y="4865326"/>
            <a:ext cx="187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137611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287</Words>
  <Application>Microsoft Office PowerPoint</Application>
  <PresentationFormat>Widescreen</PresentationFormat>
  <Paragraphs>58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庞门正道标题体</vt:lpstr>
      <vt:lpstr>等线 Light</vt:lpstr>
      <vt:lpstr>Calibri Light</vt:lpstr>
      <vt:lpstr>PT Sans</vt:lpstr>
      <vt:lpstr>微软雅黑</vt:lpstr>
      <vt:lpstr>Calibri</vt:lpstr>
      <vt:lpstr>字魂27号-布丁体</vt:lpstr>
      <vt:lpstr>Times New Roman</vt:lpstr>
      <vt:lpstr>Arial</vt:lpstr>
      <vt:lpstr>Office Theme</vt:lpstr>
      <vt:lpstr>Office 主题​​</vt:lpstr>
      <vt:lpstr>千图网海量PPT模板www.58pic.com​​</vt:lpstr>
      <vt:lpstr>3_千图网海量PPT模板www.58pic.com​​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 Nguyen Thi Thanh</dc:creator>
  <cp:lastModifiedBy>Administrator</cp:lastModifiedBy>
  <cp:revision>53</cp:revision>
  <dcterms:created xsi:type="dcterms:W3CDTF">2021-10-17T02:56:41Z</dcterms:created>
  <dcterms:modified xsi:type="dcterms:W3CDTF">2021-12-12T14:03:35Z</dcterms:modified>
</cp:coreProperties>
</file>